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70" r:id="rId3"/>
    <p:sldId id="265" r:id="rId4"/>
    <p:sldId id="264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AE0"/>
    <a:srgbClr val="DDA15E"/>
    <a:srgbClr val="606C38"/>
    <a:srgbClr val="283618"/>
    <a:srgbClr val="A2D2FF"/>
    <a:srgbClr val="FFAFCC"/>
    <a:srgbClr val="CDB4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>
        <p:scale>
          <a:sx n="80" d="100"/>
          <a:sy n="80" d="100"/>
        </p:scale>
        <p:origin x="87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jpe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C7B5-EA20-62C4-A2F2-40AF5E037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DE3A8-83C5-29EA-F4EE-3C5DCFF54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B6399-3639-340D-513A-8B39311A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1A11A-4C59-03AB-6110-B9BF7C13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F3BD1-B815-0B9F-42BE-0446958C2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0193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2927-147C-2102-7D2F-6A916628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36AC84-5545-B63C-5157-05CECAAED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47882-6926-2BF1-D206-39FDD72E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F7558-7264-4EBE-1820-7C9D02AF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FF77D-5A03-F751-884C-599B57AAC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583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067735-165A-2461-87AF-BA9BDE8A59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8E350-9486-4917-C796-733CAEACE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19178-1120-AF7F-B01C-60F72732C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82BCB-84C7-C01C-F630-14EB9F6F0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C3E2-52DD-0A29-2C57-23E539EA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166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2F87-FB6E-13A5-126A-4CC995C65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763C-FEBA-898D-8C63-D002B0B2B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1181-B6A6-189E-A3C7-FC919FB41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10AA-484E-41FF-A2B2-BA55011E9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7F4F-5655-065B-B68B-2B09A972B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581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86B9E-C280-F505-C74B-7B021D44D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D6DE3-4128-51DF-8B8D-0610246C5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40DFB-240D-13D6-6B8F-FE36B8EBD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A9982-E97C-45A8-F927-44F368D6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F5F03-D828-8EC2-4327-1CD6C6901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2401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61C6E-27F6-3F25-2560-34BE45C2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B6E50-916E-4AD9-FE39-ACB00C24C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30367-AE5E-15EC-7C6E-BB7988B38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3FF7B-A199-6CD6-ADF9-C40848288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9E0894-0892-37C4-1CD9-DFF1F03F4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B5505-4F00-49DE-549F-36AEA7892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6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EA584-95F3-69A0-E4B3-2450067C1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EA951-5EEB-AC58-8F64-6EA585670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6A817-71C0-46D6-D42E-A73F42A9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DF7E3E-3EF6-C3A4-E139-EE2D35BC1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C52405-60E6-057A-7616-EDC63BF05C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8053EF-60EE-54E6-7A24-1E079EE06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570208-B3DF-E802-E63D-6EA39A73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F973E9-05DA-BA04-42E0-5365EEA3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023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18164-3099-A11E-28E8-614504C8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3D54F4-AA82-C848-22BE-7026F1001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464D3C-5EB0-7565-AEEF-2899486BB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4251D-D469-342F-E984-E0D477C5A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992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91D264-DE95-F12A-F1E2-20FBAECC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3512D2-07EE-959B-C0F6-44B5291F9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11DA9-5A80-F13C-285D-03320B6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4972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BAE6-7653-FF7D-8E3D-4B5F337D4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344D7-2C20-2B84-0543-44DFC4C72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F46DB-971F-F0D7-DF63-1BA42BC8E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F3726-C0BD-A0FD-CA73-C307EA40E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4EE5C-5D9C-098D-5103-5DEE37E76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97AFC-35FB-FF4D-E615-73707DFC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94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8E60E-335E-2BC2-8F5F-16D373EA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9852C7-F5EA-1F38-16B0-B037DA048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AE628-DF94-F044-C626-D23FA569D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AB13D-E05B-ADBB-166C-DBD80CFCC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68B7F-F5C0-3D5F-1266-A1FADE61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B96F0-E627-4342-7C55-C569FBC17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2204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486F3C-1899-27F5-F686-AC90DF7CE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A9A6-997C-E1A1-CEB2-A579BF4F4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87DB9-600B-0F4A-6F0A-A95B189E0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C9CED-78CD-4739-AD9B-1D68754D7E95}" type="datetimeFigureOut">
              <a:rPr lang="es-ES" smtClean="0"/>
              <a:t>29/03/2023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E1D42-53BB-987C-4A72-7480DD03A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1C394-5A84-72DE-EBDA-398D59F16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50EB7-861D-43E1-97E1-CD54EE678FE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265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EF2C73-ACC3-0AC9-E598-9173809C34A5}"/>
              </a:ext>
            </a:extLst>
          </p:cNvPr>
          <p:cNvSpPr/>
          <p:nvPr/>
        </p:nvSpPr>
        <p:spPr>
          <a:xfrm>
            <a:off x="2454746" y="1978090"/>
            <a:ext cx="2781301" cy="45633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BB4676-D56C-7C74-C08B-8D7AC516755C}"/>
              </a:ext>
            </a:extLst>
          </p:cNvPr>
          <p:cNvSpPr/>
          <p:nvPr/>
        </p:nvSpPr>
        <p:spPr>
          <a:xfrm>
            <a:off x="2454746" y="417938"/>
            <a:ext cx="2781301" cy="1569484"/>
          </a:xfrm>
          <a:prstGeom prst="roundRect">
            <a:avLst>
              <a:gd name="adj" fmla="val 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F2D4600-6F4E-0A8C-5C28-C03372A182B5}"/>
              </a:ext>
            </a:extLst>
          </p:cNvPr>
          <p:cNvSpPr/>
          <p:nvPr/>
        </p:nvSpPr>
        <p:spPr>
          <a:xfrm>
            <a:off x="2669741" y="4055999"/>
            <a:ext cx="2351315" cy="1020826"/>
          </a:xfrm>
          <a:prstGeom prst="round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FC0A1F-551B-D3F5-E6A8-746CAB866D86}"/>
              </a:ext>
            </a:extLst>
          </p:cNvPr>
          <p:cNvSpPr/>
          <p:nvPr/>
        </p:nvSpPr>
        <p:spPr>
          <a:xfrm>
            <a:off x="3171494" y="5278990"/>
            <a:ext cx="1347807" cy="262656"/>
          </a:xfrm>
          <a:prstGeom prst="roundRect">
            <a:avLst>
              <a:gd name="adj" fmla="val 5000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latin typeface="Posterama" panose="020B0504020200020000" pitchFamily="34" charset="0"/>
                <a:cs typeface="Posterama" panose="020B0504020200020000" pitchFamily="34" charset="0"/>
              </a:rPr>
              <a:t>EXPLAIN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247995-B137-B121-EA0E-037A5800ED49}"/>
              </a:ext>
            </a:extLst>
          </p:cNvPr>
          <p:cNvSpPr/>
          <p:nvPr/>
        </p:nvSpPr>
        <p:spPr>
          <a:xfrm>
            <a:off x="2838157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00" dirty="0">
                <a:latin typeface="Posterama" panose="020B0504020200020000" pitchFamily="34" charset="0"/>
                <a:cs typeface="Posterama" panose="020B0504020200020000" pitchFamily="34" charset="0"/>
              </a:rPr>
              <a:t>Funny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EB42A7-9613-89CD-B404-D2782E6E3FAA}"/>
              </a:ext>
            </a:extLst>
          </p:cNvPr>
          <p:cNvSpPr/>
          <p:nvPr/>
        </p:nvSpPr>
        <p:spPr>
          <a:xfrm>
            <a:off x="3250926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CDB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CDB4DB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D0323C2-5E8B-1D80-488B-187A18234848}"/>
              </a:ext>
            </a:extLst>
          </p:cNvPr>
          <p:cNvSpPr/>
          <p:nvPr/>
        </p:nvSpPr>
        <p:spPr>
          <a:xfrm>
            <a:off x="3663695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96EEE64-2B3D-6369-1BB0-24F23BE92CEC}"/>
              </a:ext>
            </a:extLst>
          </p:cNvPr>
          <p:cNvSpPr/>
          <p:nvPr/>
        </p:nvSpPr>
        <p:spPr>
          <a:xfrm>
            <a:off x="4076464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F35D5A-DE12-F181-C936-219C70C55AAC}"/>
              </a:ext>
            </a:extLst>
          </p:cNvPr>
          <p:cNvSpPr/>
          <p:nvPr/>
        </p:nvSpPr>
        <p:spPr>
          <a:xfrm>
            <a:off x="4489233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8EB7D-94CE-01BC-D72E-BE08F675C26E}"/>
              </a:ext>
            </a:extLst>
          </p:cNvPr>
          <p:cNvSpPr txBox="1"/>
          <p:nvPr/>
        </p:nvSpPr>
        <p:spPr>
          <a:xfrm>
            <a:off x="3198942" y="1225986"/>
            <a:ext cx="194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Nunito" pitchFamily="2" charset="0"/>
              </a:rPr>
              <a:t>dreamXplainer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EB2D32B-2545-E95D-7C89-003BF1ED8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719" y="1247205"/>
            <a:ext cx="418559" cy="41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EA075F-320E-CC4A-7153-204F9CA37A85}"/>
              </a:ext>
            </a:extLst>
          </p:cNvPr>
          <p:cNvSpPr txBox="1"/>
          <p:nvPr/>
        </p:nvSpPr>
        <p:spPr>
          <a:xfrm>
            <a:off x="2719681" y="2713573"/>
            <a:ext cx="21828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" pitchFamily="2" charset="0"/>
              </a:rPr>
              <a:t>Write your dream and choose the way in which you want it to be explained and finished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3938C3-01C8-9DE0-04B6-FAC7793807D3}"/>
              </a:ext>
            </a:extLst>
          </p:cNvPr>
          <p:cNvSpPr/>
          <p:nvPr/>
        </p:nvSpPr>
        <p:spPr>
          <a:xfrm>
            <a:off x="6826723" y="462463"/>
            <a:ext cx="2781301" cy="1569484"/>
          </a:xfrm>
          <a:prstGeom prst="roundRect">
            <a:avLst>
              <a:gd name="adj" fmla="val 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7EDB80-B151-7438-9E8A-72403B2A5043}"/>
              </a:ext>
            </a:extLst>
          </p:cNvPr>
          <p:cNvSpPr txBox="1"/>
          <p:nvPr/>
        </p:nvSpPr>
        <p:spPr>
          <a:xfrm>
            <a:off x="7504242" y="1225986"/>
            <a:ext cx="194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Nunito" pitchFamily="2" charset="0"/>
              </a:rPr>
              <a:t>dreamXplainer</a:t>
            </a:r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9CCB595C-2471-EEBC-B0F0-FA6DAA647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683" y="1225986"/>
            <a:ext cx="418559" cy="418559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354B499-5465-1409-C469-3DF6D77EC57A}"/>
              </a:ext>
            </a:extLst>
          </p:cNvPr>
          <p:cNvSpPr/>
          <p:nvPr/>
        </p:nvSpPr>
        <p:spPr>
          <a:xfrm>
            <a:off x="6826721" y="1997140"/>
            <a:ext cx="2781301" cy="45633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ADD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F65E841-9C79-37FA-BCCD-E2211FF6BCED}"/>
              </a:ext>
            </a:extLst>
          </p:cNvPr>
          <p:cNvSpPr/>
          <p:nvPr/>
        </p:nvSpPr>
        <p:spPr>
          <a:xfrm>
            <a:off x="7041713" y="2987761"/>
            <a:ext cx="2351315" cy="2427085"/>
          </a:xfrm>
          <a:prstGeom prst="round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8B3917C-12CA-0682-71E5-2D1AD2C0C9DF}"/>
              </a:ext>
            </a:extLst>
          </p:cNvPr>
          <p:cNvSpPr/>
          <p:nvPr/>
        </p:nvSpPr>
        <p:spPr>
          <a:xfrm>
            <a:off x="7637030" y="5575636"/>
            <a:ext cx="373495" cy="373495"/>
          </a:xfrm>
          <a:prstGeom prst="ellipse">
            <a:avLst/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BCF3D5C-CAA7-9F81-FC1E-87CFC10ABAAD}"/>
              </a:ext>
            </a:extLst>
          </p:cNvPr>
          <p:cNvSpPr/>
          <p:nvPr/>
        </p:nvSpPr>
        <p:spPr>
          <a:xfrm>
            <a:off x="8525792" y="5575636"/>
            <a:ext cx="373495" cy="373495"/>
          </a:xfrm>
          <a:prstGeom prst="ellipse">
            <a:avLst/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9F8CCECC-9F5C-4F88-6D1A-26B998891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818">
            <a:off x="8934853" y="2724471"/>
            <a:ext cx="365792" cy="365792"/>
          </a:xfrm>
          <a:prstGeom prst="rect">
            <a:avLst/>
          </a:prstGeom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13745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67092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908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tree with pink flowers&#10;&#10;Description automatically generated with low confidence">
            <a:extLst>
              <a:ext uri="{FF2B5EF4-FFF2-40B4-BE49-F238E27FC236}">
                <a16:creationId xmlns:a16="http://schemas.microsoft.com/office/drawing/2014/main" id="{4C89CCD8-C25B-A594-DDFF-FAF537B340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719" y="2299748"/>
            <a:ext cx="2781301" cy="4171952"/>
          </a:xfrm>
          <a:prstGeom prst="rect">
            <a:avLst/>
          </a:prstGeom>
        </p:spPr>
      </p:pic>
      <p:pic>
        <p:nvPicPr>
          <p:cNvPr id="23" name="Picture 22" descr="A tree with pink flowers&#10;&#10;Description automatically generated with low confidence">
            <a:extLst>
              <a:ext uri="{FF2B5EF4-FFF2-40B4-BE49-F238E27FC236}">
                <a16:creationId xmlns:a16="http://schemas.microsoft.com/office/drawing/2014/main" id="{AAECEFEA-C363-AFCF-7ADD-22550962B5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746" y="2299748"/>
            <a:ext cx="2781301" cy="417195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EF2C73-ACC3-0AC9-E598-9173809C34A5}"/>
              </a:ext>
            </a:extLst>
          </p:cNvPr>
          <p:cNvSpPr/>
          <p:nvPr/>
        </p:nvSpPr>
        <p:spPr>
          <a:xfrm>
            <a:off x="2454746" y="1978090"/>
            <a:ext cx="2781301" cy="45633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BB4676-D56C-7C74-C08B-8D7AC516755C}"/>
              </a:ext>
            </a:extLst>
          </p:cNvPr>
          <p:cNvSpPr/>
          <p:nvPr/>
        </p:nvSpPr>
        <p:spPr>
          <a:xfrm>
            <a:off x="2454746" y="417938"/>
            <a:ext cx="2781301" cy="1569484"/>
          </a:xfrm>
          <a:prstGeom prst="roundRect">
            <a:avLst>
              <a:gd name="adj" fmla="val 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F2D4600-6F4E-0A8C-5C28-C03372A182B5}"/>
              </a:ext>
            </a:extLst>
          </p:cNvPr>
          <p:cNvSpPr/>
          <p:nvPr/>
        </p:nvSpPr>
        <p:spPr>
          <a:xfrm>
            <a:off x="2669741" y="4055999"/>
            <a:ext cx="2351315" cy="1020826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FC0A1F-551B-D3F5-E6A8-746CAB866D86}"/>
              </a:ext>
            </a:extLst>
          </p:cNvPr>
          <p:cNvSpPr/>
          <p:nvPr/>
        </p:nvSpPr>
        <p:spPr>
          <a:xfrm>
            <a:off x="3171494" y="5278990"/>
            <a:ext cx="1347807" cy="262656"/>
          </a:xfrm>
          <a:prstGeom prst="roundRect">
            <a:avLst>
              <a:gd name="adj" fmla="val 5000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latin typeface="Posterama" panose="020B0504020200020000" pitchFamily="34" charset="0"/>
                <a:cs typeface="Posterama" panose="020B0504020200020000" pitchFamily="34" charset="0"/>
              </a:rPr>
              <a:t>EXPLAIN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247995-B137-B121-EA0E-037A5800ED49}"/>
              </a:ext>
            </a:extLst>
          </p:cNvPr>
          <p:cNvSpPr/>
          <p:nvPr/>
        </p:nvSpPr>
        <p:spPr>
          <a:xfrm>
            <a:off x="2838157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00" dirty="0">
                <a:latin typeface="Posterama" panose="020B0504020200020000" pitchFamily="34" charset="0"/>
                <a:cs typeface="Posterama" panose="020B0504020200020000" pitchFamily="34" charset="0"/>
              </a:rPr>
              <a:t>Funny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EB42A7-9613-89CD-B404-D2782E6E3FAA}"/>
              </a:ext>
            </a:extLst>
          </p:cNvPr>
          <p:cNvSpPr/>
          <p:nvPr/>
        </p:nvSpPr>
        <p:spPr>
          <a:xfrm>
            <a:off x="3250926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CDB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CDB4DB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D0323C2-5E8B-1D80-488B-187A18234848}"/>
              </a:ext>
            </a:extLst>
          </p:cNvPr>
          <p:cNvSpPr/>
          <p:nvPr/>
        </p:nvSpPr>
        <p:spPr>
          <a:xfrm>
            <a:off x="3663695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96EEE64-2B3D-6369-1BB0-24F23BE92CEC}"/>
              </a:ext>
            </a:extLst>
          </p:cNvPr>
          <p:cNvSpPr/>
          <p:nvPr/>
        </p:nvSpPr>
        <p:spPr>
          <a:xfrm>
            <a:off x="4076464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F35D5A-DE12-F181-C936-219C70C55AAC}"/>
              </a:ext>
            </a:extLst>
          </p:cNvPr>
          <p:cNvSpPr/>
          <p:nvPr/>
        </p:nvSpPr>
        <p:spPr>
          <a:xfrm>
            <a:off x="4489233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FF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8EB7D-94CE-01BC-D72E-BE08F675C26E}"/>
              </a:ext>
            </a:extLst>
          </p:cNvPr>
          <p:cNvSpPr txBox="1"/>
          <p:nvPr/>
        </p:nvSpPr>
        <p:spPr>
          <a:xfrm>
            <a:off x="3198942" y="1225986"/>
            <a:ext cx="194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Nunito" pitchFamily="2" charset="0"/>
              </a:rPr>
              <a:t>dreamXplainer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EB2D32B-2545-E95D-7C89-003BF1ED8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719" y="1247205"/>
            <a:ext cx="418559" cy="41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EA075F-320E-CC4A-7153-204F9CA37A85}"/>
              </a:ext>
            </a:extLst>
          </p:cNvPr>
          <p:cNvSpPr txBox="1"/>
          <p:nvPr/>
        </p:nvSpPr>
        <p:spPr>
          <a:xfrm>
            <a:off x="2719681" y="2713573"/>
            <a:ext cx="21828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" pitchFamily="2" charset="0"/>
              </a:rPr>
              <a:t>Write your dream and choose the way in which you want it to be explained and finished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3938C3-01C8-9DE0-04B6-FAC7793807D3}"/>
              </a:ext>
            </a:extLst>
          </p:cNvPr>
          <p:cNvSpPr/>
          <p:nvPr/>
        </p:nvSpPr>
        <p:spPr>
          <a:xfrm>
            <a:off x="6826723" y="462463"/>
            <a:ext cx="2781301" cy="1569484"/>
          </a:xfrm>
          <a:prstGeom prst="roundRect">
            <a:avLst>
              <a:gd name="adj" fmla="val 0"/>
            </a:avLst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7EDB80-B151-7438-9E8A-72403B2A5043}"/>
              </a:ext>
            </a:extLst>
          </p:cNvPr>
          <p:cNvSpPr txBox="1"/>
          <p:nvPr/>
        </p:nvSpPr>
        <p:spPr>
          <a:xfrm>
            <a:off x="7504242" y="1225986"/>
            <a:ext cx="194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Nunito" pitchFamily="2" charset="0"/>
              </a:rPr>
              <a:t>dreamXplainer</a:t>
            </a:r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9CCB595C-2471-EEBC-B0F0-FA6DAA647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683" y="1225986"/>
            <a:ext cx="418559" cy="418559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354B499-5465-1409-C469-3DF6D77EC57A}"/>
              </a:ext>
            </a:extLst>
          </p:cNvPr>
          <p:cNvSpPr/>
          <p:nvPr/>
        </p:nvSpPr>
        <p:spPr>
          <a:xfrm>
            <a:off x="6826721" y="1997140"/>
            <a:ext cx="2781301" cy="45633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ADD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F65E841-9C79-37FA-BCCD-E2211FF6BCED}"/>
              </a:ext>
            </a:extLst>
          </p:cNvPr>
          <p:cNvSpPr/>
          <p:nvPr/>
        </p:nvSpPr>
        <p:spPr>
          <a:xfrm>
            <a:off x="7041713" y="2987761"/>
            <a:ext cx="2351315" cy="242708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8B3917C-12CA-0682-71E5-2D1AD2C0C9DF}"/>
              </a:ext>
            </a:extLst>
          </p:cNvPr>
          <p:cNvSpPr/>
          <p:nvPr/>
        </p:nvSpPr>
        <p:spPr>
          <a:xfrm>
            <a:off x="7637030" y="5575636"/>
            <a:ext cx="373495" cy="373495"/>
          </a:xfrm>
          <a:prstGeom prst="ellipse">
            <a:avLst/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BCF3D5C-CAA7-9F81-FC1E-87CFC10ABAAD}"/>
              </a:ext>
            </a:extLst>
          </p:cNvPr>
          <p:cNvSpPr/>
          <p:nvPr/>
        </p:nvSpPr>
        <p:spPr>
          <a:xfrm>
            <a:off x="8525792" y="5575636"/>
            <a:ext cx="373495" cy="373495"/>
          </a:xfrm>
          <a:prstGeom prst="ellipse">
            <a:avLst/>
          </a:prstGeom>
          <a:solidFill>
            <a:srgbClr val="A2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9F8CCECC-9F5C-4F88-6D1A-26B998891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818">
            <a:off x="8934853" y="2724471"/>
            <a:ext cx="365792" cy="365792"/>
          </a:xfrm>
          <a:prstGeom prst="rect">
            <a:avLst/>
          </a:prstGeom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22868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67092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2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ky with white clouds&#10;&#10;Description automatically generated with medium confidence">
            <a:extLst>
              <a:ext uri="{FF2B5EF4-FFF2-40B4-BE49-F238E27FC236}">
                <a16:creationId xmlns:a16="http://schemas.microsoft.com/office/drawing/2014/main" id="{0444A5B2-D478-CF2C-299F-2A0143EC3E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7" r="16870"/>
          <a:stretch/>
        </p:blipFill>
        <p:spPr>
          <a:xfrm>
            <a:off x="6833577" y="465732"/>
            <a:ext cx="2767594" cy="5926535"/>
          </a:xfrm>
          <a:prstGeom prst="rect">
            <a:avLst/>
          </a:prstGeom>
        </p:spPr>
      </p:pic>
      <p:pic>
        <p:nvPicPr>
          <p:cNvPr id="4" name="Picture 3" descr="A blue sky with white clouds&#10;&#10;Description automatically generated with medium confidence">
            <a:extLst>
              <a:ext uri="{FF2B5EF4-FFF2-40B4-BE49-F238E27FC236}">
                <a16:creationId xmlns:a16="http://schemas.microsoft.com/office/drawing/2014/main" id="{0D5EE429-E614-BFD5-553E-6014229E4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7" r="16870"/>
          <a:stretch/>
        </p:blipFill>
        <p:spPr>
          <a:xfrm>
            <a:off x="2457450" y="295275"/>
            <a:ext cx="2767594" cy="5926535"/>
          </a:xfrm>
          <a:prstGeom prst="rect">
            <a:avLst/>
          </a:prstGeom>
        </p:spPr>
      </p:pic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47070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219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ree, outdoor, forest&#10;&#10;Description automatically generated">
            <a:extLst>
              <a:ext uri="{FF2B5EF4-FFF2-40B4-BE49-F238E27FC236}">
                <a16:creationId xmlns:a16="http://schemas.microsoft.com/office/drawing/2014/main" id="{86003B37-1B6E-461A-0366-BDC04CC61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103" r="20130"/>
          <a:stretch/>
        </p:blipFill>
        <p:spPr>
          <a:xfrm>
            <a:off x="2438399" y="390525"/>
            <a:ext cx="2828925" cy="592455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24ABC40-D8D3-8793-A82B-EC66BC37876E}"/>
              </a:ext>
            </a:extLst>
          </p:cNvPr>
          <p:cNvSpPr/>
          <p:nvPr/>
        </p:nvSpPr>
        <p:spPr>
          <a:xfrm>
            <a:off x="2454746" y="1978090"/>
            <a:ext cx="2781301" cy="45633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831453-E1C5-29DC-E631-E28875CAC81D}"/>
              </a:ext>
            </a:extLst>
          </p:cNvPr>
          <p:cNvSpPr/>
          <p:nvPr/>
        </p:nvSpPr>
        <p:spPr>
          <a:xfrm>
            <a:off x="2454746" y="417938"/>
            <a:ext cx="2781301" cy="1569484"/>
          </a:xfrm>
          <a:prstGeom prst="roundRect">
            <a:avLst>
              <a:gd name="adj" fmla="val 0"/>
            </a:avLst>
          </a:prstGeom>
          <a:solidFill>
            <a:srgbClr val="2836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04ADFF-2FFF-A442-139C-DC598C722487}"/>
              </a:ext>
            </a:extLst>
          </p:cNvPr>
          <p:cNvSpPr txBox="1"/>
          <p:nvPr/>
        </p:nvSpPr>
        <p:spPr>
          <a:xfrm>
            <a:off x="3198942" y="1225986"/>
            <a:ext cx="194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Nunito" pitchFamily="2" charset="0"/>
              </a:rPr>
              <a:t>dreamXplainer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E709C0EC-FE9F-0985-64A1-BB78206997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719" y="1247205"/>
            <a:ext cx="418559" cy="418559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E833C7A-E1DF-BA36-31CA-908E05ABA893}"/>
              </a:ext>
            </a:extLst>
          </p:cNvPr>
          <p:cNvSpPr/>
          <p:nvPr/>
        </p:nvSpPr>
        <p:spPr>
          <a:xfrm>
            <a:off x="3171494" y="5278990"/>
            <a:ext cx="1347807" cy="262656"/>
          </a:xfrm>
          <a:prstGeom prst="roundRect">
            <a:avLst>
              <a:gd name="adj" fmla="val 50000"/>
            </a:avLst>
          </a:prstGeom>
          <a:solidFill>
            <a:srgbClr val="DDA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>
                <a:latin typeface="Posterama" panose="020B0504020200020000" pitchFamily="34" charset="0"/>
                <a:cs typeface="Posterama" panose="020B0504020200020000" pitchFamily="34" charset="0"/>
              </a:rPr>
              <a:t>EXPLAIN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354C423-4E62-082D-9F28-E0B0C431D240}"/>
              </a:ext>
            </a:extLst>
          </p:cNvPr>
          <p:cNvSpPr/>
          <p:nvPr/>
        </p:nvSpPr>
        <p:spPr>
          <a:xfrm>
            <a:off x="2838157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606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00" dirty="0">
                <a:latin typeface="Posterama" panose="020B0504020200020000" pitchFamily="34" charset="0"/>
                <a:cs typeface="Posterama" panose="020B0504020200020000" pitchFamily="34" charset="0"/>
              </a:rPr>
              <a:t>Funny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55D97F0-C130-CD6B-0DE5-D12AEDB7DD19}"/>
              </a:ext>
            </a:extLst>
          </p:cNvPr>
          <p:cNvSpPr/>
          <p:nvPr/>
        </p:nvSpPr>
        <p:spPr>
          <a:xfrm>
            <a:off x="3250926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CDB4DB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ECF57EA-D263-7C3E-F432-FC365404E6D1}"/>
              </a:ext>
            </a:extLst>
          </p:cNvPr>
          <p:cNvSpPr/>
          <p:nvPr/>
        </p:nvSpPr>
        <p:spPr>
          <a:xfrm>
            <a:off x="3663695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606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4C4D1C6-E5CB-2AA8-7B73-F795B8276A29}"/>
              </a:ext>
            </a:extLst>
          </p:cNvPr>
          <p:cNvSpPr/>
          <p:nvPr/>
        </p:nvSpPr>
        <p:spPr>
          <a:xfrm>
            <a:off x="4076464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606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443A7EC-9592-1056-7B98-DF2F8B91EC6F}"/>
              </a:ext>
            </a:extLst>
          </p:cNvPr>
          <p:cNvSpPr/>
          <p:nvPr/>
        </p:nvSpPr>
        <p:spPr>
          <a:xfrm>
            <a:off x="4489233" y="3456594"/>
            <a:ext cx="341287" cy="152399"/>
          </a:xfrm>
          <a:prstGeom prst="roundRect">
            <a:avLst>
              <a:gd name="adj" fmla="val 50000"/>
            </a:avLst>
          </a:prstGeom>
          <a:solidFill>
            <a:srgbClr val="606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82444E9-AD7D-118F-1CD4-5B0F3CC6636A}"/>
              </a:ext>
            </a:extLst>
          </p:cNvPr>
          <p:cNvSpPr/>
          <p:nvPr/>
        </p:nvSpPr>
        <p:spPr>
          <a:xfrm>
            <a:off x="2669741" y="4055999"/>
            <a:ext cx="2351315" cy="1020826"/>
          </a:xfrm>
          <a:prstGeom prst="roundRect">
            <a:avLst/>
          </a:prstGeom>
          <a:solidFill>
            <a:srgbClr val="FEFAE0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</p:txBody>
      </p:sp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1" y="246669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06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47070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72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47070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89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47070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90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phone X Screen Mockup transparent PNG - StickPNG">
            <a:extLst>
              <a:ext uri="{FF2B5EF4-FFF2-40B4-BE49-F238E27FC236}">
                <a16:creationId xmlns:a16="http://schemas.microsoft.com/office/drawing/2014/main" id="{A35E57C4-E529-BD2D-E9DC-2923E3E9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025" y="247070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phone X Screen Mockup transparent PNG - StickPNG">
            <a:extLst>
              <a:ext uri="{FF2B5EF4-FFF2-40B4-BE49-F238E27FC236}">
                <a16:creationId xmlns:a16="http://schemas.microsoft.com/office/drawing/2014/main" id="{44EE52CE-FEC5-D927-01AD-A9A25A74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723"/>
            <a:ext cx="4242749" cy="641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545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50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Nunito</vt:lpstr>
      <vt:lpstr>Posterama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Alvaro Solano</dc:creator>
  <cp:lastModifiedBy>Alvaro Solano</cp:lastModifiedBy>
  <cp:revision>32</cp:revision>
  <dcterms:created xsi:type="dcterms:W3CDTF">2023-03-29T16:53:41Z</dcterms:created>
  <dcterms:modified xsi:type="dcterms:W3CDTF">2023-03-30T10:08:44Z</dcterms:modified>
</cp:coreProperties>
</file>

<file path=docProps/thumbnail.jpeg>
</file>